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6"/>
  </p:notesMasterIdLst>
  <p:sldIdLst>
    <p:sldId id="256" r:id="rId4"/>
    <p:sldId id="259" r:id="rId5"/>
    <p:sldId id="297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</p:sldIdLst>
  <p:sldSz cx="9144000" cy="5143500" type="screen16x9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19" autoAdjust="0"/>
  </p:normalViewPr>
  <p:slideViewPr>
    <p:cSldViewPr snapToGrid="0" snapToObjects="1">
      <p:cViewPr varScale="1">
        <p:scale>
          <a:sx n="129" d="100"/>
          <a:sy n="129" d="100"/>
        </p:scale>
        <p:origin x="-39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CE6CC0-56E5-40A6-8623-06BD33351F92}" type="datetimeFigureOut">
              <a:rPr lang="es-ES"/>
              <a:pPr>
                <a:defRPr/>
              </a:pPr>
              <a:t>2/6/17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866E65-7D59-44C3-9A5A-A66E2BE1288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837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D52FF6-35D4-4DC2-8BC5-0C784EE37A1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390F7-8630-4AF8-91AF-D663FEC91A2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2 Base Preguntes Blau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0" y="888150"/>
            <a:ext cx="9144000" cy="152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2 Base Respostes Taronj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888150"/>
            <a:ext cx="9144000" cy="152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Fons_D1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1" y="1541622"/>
            <a:ext cx="5696858" cy="1168795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820943" y="4550382"/>
            <a:ext cx="5502114" cy="593117"/>
            <a:chOff x="1820943" y="4550382"/>
            <a:chExt cx="5502114" cy="593117"/>
          </a:xfrm>
        </p:grpSpPr>
        <p:sp>
          <p:nvSpPr>
            <p:cNvPr id="10" name="Rectángulo 9"/>
            <p:cNvSpPr/>
            <p:nvPr/>
          </p:nvSpPr>
          <p:spPr>
            <a:xfrm>
              <a:off x="1820943" y="4550382"/>
              <a:ext cx="5502114" cy="593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2064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10" descr="Logo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040" y="4645568"/>
              <a:ext cx="4693920" cy="373888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 rot="16200000">
            <a:off x="8655405" y="4532637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" dirty="0"/>
              <a:t>1706050205</a:t>
            </a:r>
            <a:endParaRPr lang="es-ES" sz="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5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pt-BR" sz="3000" b="1" dirty="0">
                <a:solidFill>
                  <a:srgbClr val="000000"/>
                </a:solidFill>
                <a:latin typeface="Calibri" pitchFamily="34" charset="0"/>
              </a:rPr>
              <a:t>Rentar-nos</a:t>
            </a:r>
            <a:endParaRPr lang="es-ES_tradnl" sz="3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en-US" sz="3000" b="1" dirty="0">
                <a:solidFill>
                  <a:schemeClr val="accent1"/>
                </a:solidFill>
                <a:latin typeface="Calibri" pitchFamily="34" charset="0"/>
              </a:rPr>
              <a:t>Si tenim al·lèrgia a un animal i al tocar-lo en tenim símptomes, és important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</a:rPr>
              <a:t>_______</a:t>
            </a:r>
            <a:r>
              <a:rPr lang="en-US" sz="3000" b="1" dirty="0">
                <a:solidFill>
                  <a:schemeClr val="accent1"/>
                </a:solidFill>
                <a:latin typeface="Calibri" pitchFamily="34" charset="0"/>
              </a:rPr>
              <a:t> bé les parts </a:t>
            </a:r>
            <a:br>
              <a:rPr lang="en-US" sz="3000" b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000" b="1" dirty="0">
                <a:solidFill>
                  <a:schemeClr val="accent1"/>
                </a:solidFill>
                <a:latin typeface="Calibri" pitchFamily="34" charset="0"/>
              </a:rPr>
              <a:t>del cos que hagin tocat 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</a:rPr>
              <a:t>l'animal</a:t>
            </a:r>
            <a:endParaRPr lang="es-ES_tradnl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" name="Imagen 4" descr="11 Gats i gossos.emf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5718231" y="2335836"/>
            <a:ext cx="3298238" cy="237637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06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pt-BR" sz="3000" b="1" dirty="0">
                <a:solidFill>
                  <a:schemeClr val="accent1"/>
                </a:solidFill>
                <a:latin typeface="Calibri" pitchFamily="34" charset="0"/>
              </a:rPr>
              <a:t>Els éssers humans necessitem respirar un gas </a:t>
            </a:r>
            <a:r>
              <a:rPr lang="pt-BR" sz="30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pt-BR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pt-BR" sz="3000" b="1" dirty="0" smtClean="0">
                <a:solidFill>
                  <a:schemeClr val="accent1"/>
                </a:solidFill>
                <a:latin typeface="Calibri" pitchFamily="34" charset="0"/>
              </a:rPr>
              <a:t>per </a:t>
            </a:r>
            <a:r>
              <a:rPr lang="pt-BR" sz="3000" b="1" dirty="0">
                <a:solidFill>
                  <a:schemeClr val="accent1"/>
                </a:solidFill>
                <a:latin typeface="Calibri" pitchFamily="34" charset="0"/>
              </a:rPr>
              <a:t>viure i desenvolupar-nos. Saps quin</a:t>
            </a:r>
            <a:r>
              <a:rPr lang="pt-BR" sz="3000" b="1" dirty="0" smtClean="0">
                <a:solidFill>
                  <a:schemeClr val="accent1"/>
                </a:solidFill>
                <a:latin typeface="Calibri" pitchFamily="34" charset="0"/>
              </a:rPr>
              <a:t>?</a:t>
            </a:r>
            <a:endParaRPr lang="es-ES_tradnl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5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pt-BR" sz="3000" b="1" dirty="0">
                <a:solidFill>
                  <a:srgbClr val="000000"/>
                </a:solidFill>
                <a:latin typeface="Calibri" pitchFamily="34" charset="0"/>
              </a:rPr>
              <a:t>Oxigen o O</a:t>
            </a:r>
            <a:r>
              <a:rPr lang="pt-BR" sz="30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hr-HR" sz="30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pt-BR" sz="3000" b="1" dirty="0">
                <a:solidFill>
                  <a:schemeClr val="accent1"/>
                </a:solidFill>
                <a:latin typeface="Calibri" pitchFamily="34" charset="0"/>
              </a:rPr>
              <a:t>Els éssers humans necessitem respirar un gas </a:t>
            </a:r>
            <a:br>
              <a:rPr lang="pt-BR" sz="3000" b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pt-BR" sz="3000" b="1" dirty="0">
                <a:solidFill>
                  <a:schemeClr val="accent1"/>
                </a:solidFill>
                <a:latin typeface="Calibri" pitchFamily="34" charset="0"/>
              </a:rPr>
              <a:t>per viure i desenvolupar-nos. Saps quin?</a:t>
            </a:r>
            <a:endParaRPr lang="es-ES_tradnl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Com he de posar-me </a:t>
            </a: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el </a:t>
            </a: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tractament de rescat?</a:t>
            </a:r>
          </a:p>
        </p:txBody>
      </p:sp>
    </p:spTree>
    <p:extLst>
      <p:ext uri="{BB962C8B-B14F-4D97-AF65-F5344CB8AC3E}">
        <p14:creationId xmlns:p14="http://schemas.microsoft.com/office/powerpoint/2010/main" val="360512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5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it-IT" sz="3000" b="1" dirty="0">
                <a:solidFill>
                  <a:srgbClr val="000000"/>
                </a:solidFill>
                <a:latin typeface="Calibri" pitchFamily="34" charset="0"/>
              </a:rPr>
              <a:t>Sempre </a:t>
            </a:r>
            <a:r>
              <a:rPr lang="it-IT" sz="30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it-IT" sz="30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it-IT" sz="3000" b="1" dirty="0" smtClean="0">
                <a:solidFill>
                  <a:srgbClr val="000000"/>
                </a:solidFill>
                <a:latin typeface="Calibri" pitchFamily="34" charset="0"/>
              </a:rPr>
              <a:t>amb </a:t>
            </a:r>
            <a:r>
              <a:rPr lang="it-IT" sz="3000" b="1" dirty="0">
                <a:solidFill>
                  <a:srgbClr val="000000"/>
                </a:solidFill>
                <a:latin typeface="Calibri" pitchFamily="34" charset="0"/>
              </a:rPr>
              <a:t>càmera</a:t>
            </a:r>
            <a:endParaRPr lang="es-ES_tradnl" sz="3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Com he de posar-me </a:t>
            </a: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el </a:t>
            </a: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tractament de rescat?</a:t>
            </a:r>
          </a:p>
        </p:txBody>
      </p:sp>
      <p:pic>
        <p:nvPicPr>
          <p:cNvPr id="2" name="Imagen 1" descr="12 Aspirant.e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8" y="1514197"/>
            <a:ext cx="3322041" cy="36293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61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Si un nen té una crisi d'asma fent exercici, </a:t>
            </a:r>
            <a:b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rgbClr val="FF0000"/>
                </a:solidFill>
                <a:latin typeface="Calibri" pitchFamily="34" charset="0"/>
              </a:rPr>
              <a:t>NO</a:t>
            </a: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 hem de col·locar-nos </a:t>
            </a:r>
            <a:r>
              <a:rPr lang="ca-ES" sz="3000" b="1" dirty="0" smtClean="0">
                <a:solidFill>
                  <a:srgbClr val="FF0000"/>
                </a:solidFill>
                <a:latin typeface="Calibri" pitchFamily="34" charset="0"/>
              </a:rPr>
              <a:t>_______</a:t>
            </a: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 d'ell, </a:t>
            </a:r>
            <a:b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sinó que hem de permetre que li arribi bé l'aire</a:t>
            </a:r>
            <a:endParaRPr lang="ca-ES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2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5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pt-BR" sz="3000" b="1" dirty="0">
                <a:solidFill>
                  <a:srgbClr val="000000"/>
                </a:solidFill>
                <a:latin typeface="Calibri" pitchFamily="34" charset="0"/>
              </a:rPr>
              <a:t>Al voltant/a sobre</a:t>
            </a:r>
            <a:endParaRPr lang="es-ES_tradnl" sz="3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Si un nen té una crisi d'asma fent exercici, </a:t>
            </a:r>
            <a:b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>
                <a:solidFill>
                  <a:srgbClr val="FF0000"/>
                </a:solidFill>
                <a:latin typeface="Calibri" pitchFamily="34" charset="0"/>
              </a:rPr>
              <a:t>NO</a:t>
            </a: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 hem de col·locar-nos </a:t>
            </a:r>
            <a:r>
              <a:rPr lang="ca-ES" sz="3000" b="1" dirty="0">
                <a:solidFill>
                  <a:srgbClr val="FF0000"/>
                </a:solidFill>
                <a:latin typeface="Calibri" pitchFamily="34" charset="0"/>
              </a:rPr>
              <a:t>_______</a:t>
            </a: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 d'ell, </a:t>
            </a:r>
            <a:b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sinó que hem de permetre que li arribi bé </a:t>
            </a: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l'aire</a:t>
            </a:r>
            <a:endParaRPr lang="ca-ES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2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Quins símptomes produeix </a:t>
            </a:r>
            <a:b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l'al·lèrgia al nas?</a:t>
            </a:r>
            <a:endParaRPr lang="ca-ES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5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it-IT" sz="3000" b="1" dirty="0">
                <a:solidFill>
                  <a:srgbClr val="000000"/>
                </a:solidFill>
                <a:latin typeface="Calibri" pitchFamily="34" charset="0"/>
              </a:rPr>
              <a:t>Esternuts i picor</a:t>
            </a:r>
            <a:endParaRPr lang="es-ES_tradnl" sz="3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Quins símptomes produeix </a:t>
            </a: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l'al·lèrgia </a:t>
            </a: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al nas?</a:t>
            </a:r>
          </a:p>
        </p:txBody>
      </p:sp>
      <p:pic>
        <p:nvPicPr>
          <p:cNvPr id="5" name="Imagen 4" descr="10a tos.emf"/>
          <p:cNvPicPr>
            <a:picLocks noChangeAspect="1"/>
          </p:cNvPicPr>
          <p:nvPr/>
        </p:nvPicPr>
        <p:blipFill rotWithShape="1">
          <a:blip r:embed="rId4" cstate="screen"/>
          <a:srcRect l="15645"/>
          <a:stretch/>
        </p:blipFill>
        <p:spPr>
          <a:xfrm flipH="1">
            <a:off x="6261037" y="1627560"/>
            <a:ext cx="2882963" cy="352070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96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it-IT" sz="3000" b="1" dirty="0">
                <a:solidFill>
                  <a:schemeClr val="accent1"/>
                </a:solidFill>
                <a:latin typeface="Calibri" pitchFamily="34" charset="0"/>
              </a:rPr>
              <a:t>Què li passa al pulmó </a:t>
            </a:r>
            <a:r>
              <a:rPr lang="it-IT" sz="30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it-IT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it-IT" sz="3000" b="1" dirty="0" smtClean="0">
                <a:solidFill>
                  <a:schemeClr val="accent1"/>
                </a:solidFill>
                <a:latin typeface="Calibri" pitchFamily="34" charset="0"/>
              </a:rPr>
              <a:t>si </a:t>
            </a:r>
            <a:r>
              <a:rPr lang="it-IT" sz="3000" b="1" dirty="0">
                <a:solidFill>
                  <a:schemeClr val="accent1"/>
                </a:solidFill>
                <a:latin typeface="Calibri" pitchFamily="34" charset="0"/>
              </a:rPr>
              <a:t>fumes</a:t>
            </a:r>
            <a:r>
              <a:rPr lang="it-IT" sz="3000" b="1" dirty="0" smtClean="0">
                <a:solidFill>
                  <a:schemeClr val="accent1"/>
                </a:solidFill>
                <a:latin typeface="Calibri" pitchFamily="34" charset="0"/>
              </a:rPr>
              <a:t>?</a:t>
            </a:r>
            <a:endParaRPr lang="es-ES_tradnl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" name="Imagen 3" descr="Tabac.em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363893">
            <a:off x="313147" y="1558032"/>
            <a:ext cx="2589406" cy="365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96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s_Cenef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 descr="Preguntes per a la discussio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42" y="2239418"/>
            <a:ext cx="4974717" cy="5657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5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ca-ES" sz="3000" b="1" smtClean="0">
                <a:solidFill>
                  <a:srgbClr val="000000"/>
                </a:solidFill>
                <a:latin typeface="Calibri" pitchFamily="34" charset="0"/>
              </a:rPr>
              <a:t>Es fa malbé/ </a:t>
            </a:r>
            <a:br>
              <a:rPr lang="ca-ES" sz="30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ca-ES" sz="3000" b="1" smtClean="0">
                <a:solidFill>
                  <a:srgbClr val="000000"/>
                </a:solidFill>
                <a:latin typeface="Calibri" pitchFamily="34" charset="0"/>
              </a:rPr>
              <a:t>s'ennegreix</a:t>
            </a:r>
            <a:endParaRPr lang="ca-ES" sz="3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smtClean="0">
                <a:solidFill>
                  <a:schemeClr val="accent1"/>
                </a:solidFill>
                <a:latin typeface="Calibri" pitchFamily="34" charset="0"/>
              </a:rPr>
              <a:t>Què li passa al pulmó </a:t>
            </a:r>
            <a:br>
              <a:rPr lang="ca-ES" sz="3000" b="1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smtClean="0">
                <a:solidFill>
                  <a:schemeClr val="accent1"/>
                </a:solidFill>
                <a:latin typeface="Calibri" pitchFamily="34" charset="0"/>
              </a:rPr>
              <a:t>si fumes?</a:t>
            </a:r>
            <a:endParaRPr lang="ca-ES" sz="3000" b="1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" name="Imagen 3" descr="Tabac.em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63893">
            <a:off x="313147" y="1558032"/>
            <a:ext cx="2589406" cy="365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43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it-IT" sz="3000" b="1" dirty="0">
                <a:solidFill>
                  <a:schemeClr val="accent1"/>
                </a:solidFill>
                <a:latin typeface="Calibri" pitchFamily="34" charset="0"/>
              </a:rPr>
              <a:t>Què li passa al pulmó durant la inspiració</a:t>
            </a:r>
            <a:r>
              <a:rPr lang="it-IT" sz="3000" b="1" dirty="0" smtClean="0">
                <a:solidFill>
                  <a:schemeClr val="accent1"/>
                </a:solidFill>
                <a:latin typeface="Calibri" pitchFamily="34" charset="0"/>
              </a:rPr>
              <a:t>?</a:t>
            </a:r>
            <a:endParaRPr lang="es-ES_tradnl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" name="Imagen 2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2299" y="2046373"/>
            <a:ext cx="2849161" cy="2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27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5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ca-ES" sz="3000" b="1" smtClean="0">
                <a:solidFill>
                  <a:srgbClr val="000000"/>
                </a:solidFill>
                <a:latin typeface="Calibri" pitchFamily="34" charset="0"/>
              </a:rPr>
              <a:t>El pulmó </a:t>
            </a:r>
            <a:br>
              <a:rPr lang="ca-ES" sz="3000" b="1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ca-ES" sz="3000" b="1" smtClean="0">
                <a:solidFill>
                  <a:srgbClr val="000000"/>
                </a:solidFill>
                <a:latin typeface="Calibri" pitchFamily="34" charset="0"/>
              </a:rPr>
              <a:t>s'infla</a:t>
            </a:r>
            <a:endParaRPr lang="ca-ES" sz="3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smtClean="0">
                <a:solidFill>
                  <a:schemeClr val="accent1"/>
                </a:solidFill>
                <a:latin typeface="Calibri" pitchFamily="34" charset="0"/>
              </a:rPr>
              <a:t>Què li passa al pulmó durant la inspiració?</a:t>
            </a:r>
            <a:endParaRPr lang="ca-ES" sz="3000" b="1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" name="Imagen 2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2299" y="2046373"/>
            <a:ext cx="2849161" cy="2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81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Hi ha algun esport que no puguis fer </a:t>
            </a:r>
            <a:b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si tens asma?</a:t>
            </a:r>
            <a:endParaRPr lang="ca-ES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" name="Imagen 3" descr="11 Exercici.em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23038" y="1735312"/>
            <a:ext cx="2622870" cy="23590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50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ángulo 3"/>
          <p:cNvSpPr>
            <a:spLocks noChangeArrowheads="1"/>
          </p:cNvSpPr>
          <p:nvPr/>
        </p:nvSpPr>
        <p:spPr bwMode="auto">
          <a:xfrm>
            <a:off x="0" y="2415768"/>
            <a:ext cx="9144000" cy="266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it-IT" sz="3000" b="1" dirty="0">
                <a:solidFill>
                  <a:srgbClr val="000000"/>
                </a:solidFill>
                <a:latin typeface="Calibri" pitchFamily="34" charset="0"/>
              </a:rPr>
              <a:t>No. Pots fer </a:t>
            </a:r>
            <a:r>
              <a:rPr lang="it-IT" sz="30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it-IT" sz="30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it-IT" sz="3000" b="1" dirty="0" smtClean="0">
                <a:solidFill>
                  <a:srgbClr val="000000"/>
                </a:solidFill>
                <a:latin typeface="Calibri" pitchFamily="34" charset="0"/>
              </a:rPr>
              <a:t>qualsevol </a:t>
            </a:r>
            <a:r>
              <a:rPr lang="it-IT" sz="3000" b="1" dirty="0">
                <a:solidFill>
                  <a:srgbClr val="000000"/>
                </a:solidFill>
                <a:latin typeface="Calibri" pitchFamily="34" charset="0"/>
              </a:rPr>
              <a:t>esport</a:t>
            </a:r>
            <a:endParaRPr lang="es-ES_tradnl" sz="3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Hi ha algun esport que no puguis fer </a:t>
            </a:r>
            <a:b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>
                <a:solidFill>
                  <a:schemeClr val="accent1"/>
                </a:solidFill>
                <a:latin typeface="Calibri" pitchFamily="34" charset="0"/>
              </a:rPr>
              <a:t>si tens asma?</a:t>
            </a:r>
          </a:p>
        </p:txBody>
      </p:sp>
      <p:pic>
        <p:nvPicPr>
          <p:cNvPr id="8" name="Imagen 7" descr="11 Exercici.em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23038" y="1735312"/>
            <a:ext cx="2622870" cy="23590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Què succeeix en els bronquis quan tenim </a:t>
            </a:r>
            <a:b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"xiulets“ o sibilacions?</a:t>
            </a:r>
            <a:endParaRPr lang="ca-ES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8737" y="2209570"/>
            <a:ext cx="2229107" cy="29386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39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smtClean="0">
                <a:solidFill>
                  <a:schemeClr val="accent1"/>
                </a:solidFill>
                <a:latin typeface="Calibri" pitchFamily="34" charset="0"/>
              </a:rPr>
              <a:t>Què succeeix en els bronquis quan tenim </a:t>
            </a:r>
            <a:br>
              <a:rPr lang="ca-ES" sz="3000" b="1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ca-ES" sz="3000" b="1" smtClean="0">
                <a:solidFill>
                  <a:schemeClr val="accent1"/>
                </a:solidFill>
                <a:latin typeface="Calibri" pitchFamily="34" charset="0"/>
              </a:rPr>
              <a:t>"xiulets“ o sibilacions?</a:t>
            </a:r>
            <a:endParaRPr lang="ca-ES" sz="3000" b="1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5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ca-ES" sz="3000" b="1" dirty="0" smtClean="0">
                <a:solidFill>
                  <a:srgbClr val="000000"/>
                </a:solidFill>
                <a:latin typeface="Calibri" pitchFamily="34" charset="0"/>
              </a:rPr>
              <a:t>El bronqui s'ha fet estret </a:t>
            </a:r>
            <a:br>
              <a:rPr lang="ca-ES" sz="30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ca-ES" sz="3000" b="1" dirty="0" smtClean="0">
                <a:solidFill>
                  <a:srgbClr val="000000"/>
                </a:solidFill>
                <a:latin typeface="Calibri" pitchFamily="34" charset="0"/>
              </a:rPr>
              <a:t>i passa menys aire</a:t>
            </a:r>
            <a:endParaRPr lang="ca-ES" sz="3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8737" y="2209570"/>
            <a:ext cx="2229107" cy="29386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98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 dirty="0" smtClean="0">
                <a:solidFill>
                  <a:schemeClr val="accent1"/>
                </a:solidFill>
                <a:latin typeface="Calibri" pitchFamily="34" charset="0"/>
              </a:rPr>
              <a:t>Els nens amb asma han de portar a l'escola el seu…</a:t>
            </a:r>
            <a:endParaRPr lang="ca-ES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7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ca-ES" sz="3000" b="1">
                <a:solidFill>
                  <a:schemeClr val="accent1"/>
                </a:solidFill>
                <a:latin typeface="Calibri" pitchFamily="34" charset="0"/>
              </a:rPr>
              <a:t>Els nens amb asma han de portar a l'escola el seu…</a:t>
            </a:r>
          </a:p>
        </p:txBody>
      </p:sp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0" y="2415769"/>
            <a:ext cx="9144000" cy="265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287338" lvl="1" indent="-287338" algn="ctr" defTabSz="863600">
              <a:spcAft>
                <a:spcPts val="1000"/>
              </a:spcAft>
              <a:buSzPct val="90000"/>
              <a:buFontTx/>
              <a:buBlip>
                <a:blip r:embed="rId3"/>
              </a:buBlip>
            </a:pPr>
            <a:r>
              <a:rPr lang="ca-ES" sz="3000" b="1" smtClean="0">
                <a:solidFill>
                  <a:srgbClr val="000000"/>
                </a:solidFill>
                <a:latin typeface="Calibri" pitchFamily="34" charset="0"/>
              </a:rPr>
              <a:t>Tractament de rescat (inhalador)</a:t>
            </a:r>
            <a:endParaRPr lang="ca-ES" sz="30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Imagen 1" descr="Inhalador2.e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474">
            <a:off x="397285" y="1704690"/>
            <a:ext cx="3294647" cy="171894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21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888150"/>
            <a:ext cx="9143999" cy="152761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lvl="1" algn="ctr" defTabSz="863600">
              <a:spcAft>
                <a:spcPts val="1000"/>
              </a:spcAft>
              <a:buSzPct val="90000"/>
            </a:pPr>
            <a:r>
              <a:rPr lang="en-US" sz="3000" b="1" dirty="0">
                <a:solidFill>
                  <a:schemeClr val="accent1"/>
                </a:solidFill>
                <a:latin typeface="Calibri" pitchFamily="34" charset="0"/>
              </a:rPr>
              <a:t>Si tenim al·lèrgia a un animal i al tocar-lo en tenim símptomes, és important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</a:rPr>
              <a:t>_______</a:t>
            </a:r>
            <a:r>
              <a:rPr lang="en-US" sz="3000" b="1" dirty="0">
                <a:solidFill>
                  <a:schemeClr val="accent1"/>
                </a:solidFill>
                <a:latin typeface="Calibri" pitchFamily="34" charset="0"/>
              </a:rPr>
              <a:t> bé les parts 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3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</a:rPr>
              <a:t>del </a:t>
            </a:r>
            <a:r>
              <a:rPr lang="en-US" sz="3000" b="1" dirty="0">
                <a:solidFill>
                  <a:schemeClr val="accent1"/>
                </a:solidFill>
                <a:latin typeface="Calibri" pitchFamily="34" charset="0"/>
              </a:rPr>
              <a:t>cos que hagin tocat </a:t>
            </a:r>
            <a:r>
              <a:rPr lang="en-US" sz="3000" b="1" dirty="0" smtClean="0">
                <a:solidFill>
                  <a:schemeClr val="accent1"/>
                </a:solidFill>
                <a:latin typeface="Calibri" pitchFamily="34" charset="0"/>
              </a:rPr>
              <a:t>l'animal</a:t>
            </a:r>
            <a:endParaRPr lang="es-ES_tradnl" sz="3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" name="Imagen 3" descr="11 Gats i gossos.emf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5718231" y="2335836"/>
            <a:ext cx="3298238" cy="237637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38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scuel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EA3"/>
      </a:accent1>
      <a:accent2>
        <a:srgbClr val="F2AF00"/>
      </a:accent2>
      <a:accent3>
        <a:srgbClr val="00608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Escuel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EA3"/>
      </a:accent1>
      <a:accent2>
        <a:srgbClr val="F2AF00"/>
      </a:accent2>
      <a:accent3>
        <a:srgbClr val="00608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Escuela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EA3"/>
      </a:accent1>
      <a:accent2>
        <a:srgbClr val="F2AF00"/>
      </a:accent2>
      <a:accent3>
        <a:srgbClr val="00608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224</Words>
  <Application>Microsoft Macintosh PowerPoint</Application>
  <PresentationFormat>Presentación en pantalla (16:9)</PresentationFormat>
  <Paragraphs>42</Paragraphs>
  <Slides>22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 Dos</dc:creator>
  <cp:lastModifiedBy>Un Dos</cp:lastModifiedBy>
  <cp:revision>281</cp:revision>
  <dcterms:created xsi:type="dcterms:W3CDTF">2017-04-06T11:10:36Z</dcterms:created>
  <dcterms:modified xsi:type="dcterms:W3CDTF">2017-06-02T13:26:31Z</dcterms:modified>
</cp:coreProperties>
</file>